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T Sans" panose="020B0604020202020204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5219" autoAdjust="0"/>
  </p:normalViewPr>
  <p:slideViewPr>
    <p:cSldViewPr snapToGrid="0" snapToObjects="1">
      <p:cViewPr varScale="1">
        <p:scale>
          <a:sx n="74" d="100"/>
          <a:sy n="74" d="100"/>
        </p:scale>
        <p:origin x="84" y="702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Verdana</vt:lpstr>
      <vt:lpstr>Arial</vt:lpstr>
      <vt:lpstr>Calibri</vt:lpstr>
      <vt:lpstr>PT Sans</vt:lpstr>
      <vt:lpstr>Helvetica Neue</vt:lpstr>
      <vt:lpstr>Times New Roman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Пользователь Windows</cp:lastModifiedBy>
  <cp:revision>1127</cp:revision>
  <cp:lastPrinted>2020-02-10T06:18:27Z</cp:lastPrinted>
  <dcterms:created xsi:type="dcterms:W3CDTF">2018-05-08T09:56:03Z</dcterms:created>
  <dcterms:modified xsi:type="dcterms:W3CDTF">2021-02-01T06:31:54Z</dcterms:modified>
</cp:coreProperties>
</file>